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0E0-9D41-44DE-9265-F401CA5F36CA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E7EB5-4F2A-4D02-A28D-1432C7958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0E0-9D41-44DE-9265-F401CA5F36CA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E7EB5-4F2A-4D02-A28D-1432C7958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0E0-9D41-44DE-9265-F401CA5F36CA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E7EB5-4F2A-4D02-A28D-1432C7958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0E0-9D41-44DE-9265-F401CA5F36CA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E7EB5-4F2A-4D02-A28D-1432C7958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0E0-9D41-44DE-9265-F401CA5F36CA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E7EB5-4F2A-4D02-A28D-1432C7958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0E0-9D41-44DE-9265-F401CA5F36CA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E7EB5-4F2A-4D02-A28D-1432C7958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0E0-9D41-44DE-9265-F401CA5F36CA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E7EB5-4F2A-4D02-A28D-1432C7958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0E0-9D41-44DE-9265-F401CA5F36CA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E7EB5-4F2A-4D02-A28D-1432C7958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0E0-9D41-44DE-9265-F401CA5F36CA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E7EB5-4F2A-4D02-A28D-1432C7958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0E0-9D41-44DE-9265-F401CA5F36CA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E7EB5-4F2A-4D02-A28D-1432C7958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0E0-9D41-44DE-9265-F401CA5F36CA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E7EB5-4F2A-4D02-A28D-1432C7958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D60E0-9D41-44DE-9265-F401CA5F36CA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E7EB5-4F2A-4D02-A28D-1432C795883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Рабочий стол\Паспорта  по ДОУ\Паспорт безопасности 2019\Безопасность на дороге 1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470" y="0"/>
            <a:ext cx="887505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Рабочий стол\Паспорта  по ДОУ\Паспорт безопасности 2019\Безопасность на дороге 2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470" y="0"/>
            <a:ext cx="887505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2022-10-11T11:03:24Z</dcterms:created>
  <dcterms:modified xsi:type="dcterms:W3CDTF">2022-10-11T11:05:08Z</dcterms:modified>
</cp:coreProperties>
</file>